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7" r:id="rId2"/>
    <p:sldId id="329" r:id="rId3"/>
    <p:sldId id="328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82B80-2571-4CF6-ACC1-43B795730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DBF02E-4657-4ACB-A7B8-266D8D6243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A3448C-F349-4429-A1F2-B54A80696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37441B-8DDF-43AA-AC43-90081446F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B983F8-429D-467B-89DE-F38D31697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8612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5AB635-7F65-433A-901D-68004A4A5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629C375-FFDA-4CD1-8DE5-0060F8B0C3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23FF21-CA6A-4553-8364-50AF5AFE3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F10250-E647-4CDA-9264-E66B2DADD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9AF594-F8FC-4D50-A605-92F0C2FA8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77304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5177701-40F9-4D14-9659-ECC53BE303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B306A45-9AEE-48AE-88F0-CC9F2FC1F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5A045D-7E92-4082-BE98-013D076B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2008B8-F5C5-4D52-8FE5-73AB5BD96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0C37FE-64E2-4B31-959C-D91471AA3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9694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80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77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3B14EC-FC0E-41A4-A1E9-6541168CA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B51011-93F2-4B44-99EE-294B82FBD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F454B4-2B89-4AFF-85EF-26E720B0C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FA6734-B39C-4530-A718-5A1817EC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5AE33A-5AD6-4541-9362-8B419F66C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8163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F55E13-C509-4679-97BD-89C12A001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6EB8BB-1C18-46EE-B113-43BA17BCB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E7111C-0312-4DC0-8208-0B3076EEB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649C02-5E37-4783-A6A5-9998AFF10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1DAC73-E391-4102-BE01-765A8DC79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61251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0B0638-9ABC-4421-BBD3-22793BB63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27FC57-96D0-49C2-91CF-89E01CD332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1E16878-6C47-4D74-B0BC-9BA9B5BC8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D691FD-915D-4826-A408-AE10701CB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DCE668-3128-4C57-919B-1943229BB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A4BC77-46FC-4EFE-8A17-582FA0A54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6419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41FC7C-CD32-4BF2-8D65-2596488F2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5842BB-F006-4F12-87B4-67B3AFB71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6C6F66-A231-44AF-8FCB-BAEBFF047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6A29E88-F1BB-41A2-BB4C-B8BA3B680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A9688F0-91E1-4A00-882F-46EEB77C7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0D25DD3-65C1-40D4-967F-6D2B0C2D7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86004A-4003-44ED-A793-F704ADE81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8526C81-A318-4E14-866E-B7330F5C2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2120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325696-0BA6-4069-A549-E421452AB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A4F3F63-9AE5-471F-A34B-25BCFAD2D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B5C5FFC-FFE4-4C7E-A1D7-B40AC3997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75B6344-F62B-4352-944E-F9E964E00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9467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0D1F7D3-5389-4E7C-8145-3ABFC6967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371E75E-127F-45F2-B2EF-A51507379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731C20D-63CB-4563-9814-9CF26B564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7068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DCA8A6-FF09-49B1-AC5F-A43273806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B8D994-DBDD-4900-B094-A15191557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B10393-B0B1-4FE6-8F7E-1DD0CC0635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0E17B6-A0DA-4D6B-8955-EADEFE7D0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10F3531-49C5-4CED-8405-70E305C62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1ADAA2-E5FB-42A5-A91F-4398060DD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928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6A7C53-4008-442C-94D8-45D49748C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CAE5CB5-C83C-4E92-9C67-D8E0E898BC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0C4607C-BBCB-49CA-BB5A-2E0F440582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A3977E-6607-465F-BEF1-C36D79B5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A95631A-C13B-4337-BE01-2159BF8D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45463F-476E-42F0-A12B-A9DEBB613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733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1DAC882-BC8E-425D-9AB7-C94DC8733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0D315E-A552-4746-A14C-C9F93267C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23FB68-1B7E-467A-B82C-8CCEBFAB6A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E73B0-0154-47CC-AD35-59D1C08ED5AB}" type="datetimeFigureOut">
              <a:rPr lang="es-CO" smtClean="0"/>
              <a:t>4/09/2020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648002-1607-4BF5-9AF6-0365337BC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5C6DC2-459F-488F-80B3-C5F939735E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05C39-D2EA-4999-8AAB-A94E79D9877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1870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06117" y="697085"/>
            <a:ext cx="108524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000" b="1" dirty="0">
                <a:solidFill>
                  <a:srgbClr val="00B050"/>
                </a:solidFill>
                <a:latin typeface="Arial" charset="0"/>
                <a:cs typeface="Arial" charset="0"/>
              </a:rPr>
              <a:t>4.	Informe de liberación total de recursos</a:t>
            </a:r>
            <a:endParaRPr lang="es-ES" sz="4000" b="1" dirty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B83637D-C8AF-40D0-BE2D-DC59F381800A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911F0004-90DB-40C7-BB38-7BE677900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2486" y="2084828"/>
            <a:ext cx="8907028" cy="2402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250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E563284D-B420-46FE-866D-F5F2E23E7F45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832571E-D3F0-4DE9-9074-64E1D5EE2F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025" y="118585"/>
            <a:ext cx="9973920" cy="2206943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CC265852-7297-45FE-BDE6-117B10304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025" y="2252370"/>
            <a:ext cx="7846232" cy="4487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264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468ACA74-1976-45CA-A0A4-51958E15D42B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5D68AA5D-411C-4721-985F-130E5A17DA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599" y="162137"/>
            <a:ext cx="10534801" cy="2173100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30028779-2496-415C-9B5D-0299AFC93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599" y="2470969"/>
            <a:ext cx="7949873" cy="422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9292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Panorámica</PresentationFormat>
  <Paragraphs>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 Duque G</dc:creator>
  <cp:lastModifiedBy>Daniela Duque G</cp:lastModifiedBy>
  <cp:revision>1</cp:revision>
  <dcterms:created xsi:type="dcterms:W3CDTF">2020-09-04T15:00:01Z</dcterms:created>
  <dcterms:modified xsi:type="dcterms:W3CDTF">2020-09-04T15:00:39Z</dcterms:modified>
</cp:coreProperties>
</file>